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8" r:id="rId2"/>
    <p:sldId id="256" r:id="rId3"/>
    <p:sldId id="257" r:id="rId4"/>
    <p:sldId id="271" r:id="rId5"/>
    <p:sldId id="260" r:id="rId6"/>
    <p:sldId id="261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5FB9F-EEC3-46E1-A65A-EECEE4362ECD}" type="datetimeFigureOut">
              <a:rPr lang="en-US" smtClean="0"/>
              <a:pPr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16247-E0E4-4B27-B22E-14FEEA59E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audio" Target="../media/audio2.wav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audio" Target="../media/audio3.wav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nhpowerpo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66800" y="1143000"/>
            <a:ext cx="35838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MÔN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TOÁN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LỚP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038129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 Thị Khuyên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971800"/>
            <a:ext cx="8991600" cy="1752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22</a:t>
            </a:r>
          </a:p>
          <a:p>
            <a:pPr algn="ctr"/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So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sánh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các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số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có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hai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chữ</a:t>
            </a:r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số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5557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524000"/>
            <a:ext cx="3210339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599" y="1447800"/>
            <a:ext cx="3276601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86000" y="5486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5486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2800" y="5486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43800" y="4673025"/>
            <a:ext cx="1600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 &gt;25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43800" y="5511225"/>
            <a:ext cx="1600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&lt; 42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733800"/>
            <a:ext cx="3429000" cy="1489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3810000"/>
            <a:ext cx="3333884" cy="145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2209800" y="2819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2819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76600" y="2819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67600" y="2006025"/>
            <a:ext cx="1600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&lt; 19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67600" y="2844225"/>
            <a:ext cx="1600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&gt; 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 animBg="1"/>
      <p:bldP spid="12" grpId="0" animBg="1"/>
      <p:bldP spid="15" grpId="0"/>
      <p:bldP spid="16" grpId="0"/>
      <p:bldP spid="17" grpId="0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429000" y="2971800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52800" y="4419600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29000" y="5943600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2764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lowchart: Terminator 5"/>
          <p:cNvSpPr/>
          <p:nvPr/>
        </p:nvSpPr>
        <p:spPr>
          <a:xfrm>
            <a:off x="3124200" y="304800"/>
            <a:ext cx="5029200" cy="685800"/>
          </a:xfrm>
          <a:prstGeom prst="flowChartTerminato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1.So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447800"/>
            <a:ext cx="2438400" cy="1063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819400"/>
            <a:ext cx="2667000" cy="1085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267200"/>
            <a:ext cx="2438400" cy="108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5731291"/>
            <a:ext cx="2438400" cy="1126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24600" y="1447800"/>
            <a:ext cx="2133600" cy="1171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400800" y="2743200"/>
            <a:ext cx="2057400" cy="120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400800" y="4114800"/>
            <a:ext cx="1981200" cy="1255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324600" y="5691187"/>
            <a:ext cx="21336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ounded Rectangle 14"/>
          <p:cNvSpPr/>
          <p:nvPr/>
        </p:nvSpPr>
        <p:spPr>
          <a:xfrm>
            <a:off x="3352800" y="1676400"/>
            <a:ext cx="24384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1752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3000" y="1752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67200" y="1752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352800" y="2971800"/>
            <a:ext cx="24384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9000" y="2895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53000" y="2895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67200" y="2895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352800" y="4343400"/>
            <a:ext cx="24384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29000" y="4419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3000" y="4419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67200" y="4419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352800" y="5867400"/>
            <a:ext cx="24384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9000" y="5943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3000" y="59436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67200" y="59436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6" grpId="0" animBg="1"/>
      <p:bldP spid="15" grpId="0" animBg="1"/>
      <p:bldP spid="16" grpId="0"/>
      <p:bldP spid="17" grpId="0"/>
      <p:bldP spid="18" grpId="0"/>
      <p:bldP spid="19" grpId="0" animBg="1"/>
      <p:bldP spid="20" grpId="0"/>
      <p:bldP spid="21" grpId="0"/>
      <p:bldP spid="22" grpId="0"/>
      <p:bldP spid="23" grpId="0" animBg="1"/>
      <p:bldP spid="24" grpId="0"/>
      <p:bldP spid="25" grpId="0"/>
      <p:bldP spid="26" grpId="0"/>
      <p:bldP spid="27" grpId="0" animBg="1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2as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65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5200" y="5181600"/>
            <a:ext cx="23984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Giải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lao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2764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lowchart: Terminator 2"/>
          <p:cNvSpPr/>
          <p:nvPr/>
        </p:nvSpPr>
        <p:spPr>
          <a:xfrm>
            <a:off x="2590800" y="381000"/>
            <a:ext cx="6019800" cy="685800"/>
          </a:xfrm>
          <a:prstGeom prst="flowChartTermina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295400"/>
            <a:ext cx="254060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1752600"/>
            <a:ext cx="264081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1981200"/>
            <a:ext cx="23812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6553200" y="1524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81000" y="4267200"/>
            <a:ext cx="2286000" cy="838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53 &gt; 35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29000" y="4267200"/>
            <a:ext cx="2286000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57 &gt; 50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77000" y="4267200"/>
            <a:ext cx="2286000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68  &gt; 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764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lowchart: Terminator 2"/>
          <p:cNvSpPr/>
          <p:nvPr/>
        </p:nvSpPr>
        <p:spPr>
          <a:xfrm>
            <a:off x="2819400" y="381000"/>
            <a:ext cx="3200400" cy="68580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3.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1400" y="381000"/>
            <a:ext cx="16002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&gt; &lt; =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381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676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24          19</a:t>
            </a:r>
          </a:p>
        </p:txBody>
      </p:sp>
      <p:sp>
        <p:nvSpPr>
          <p:cNvPr id="9" name="Rectangle 8"/>
          <p:cNvSpPr/>
          <p:nvPr/>
        </p:nvSpPr>
        <p:spPr>
          <a:xfrm>
            <a:off x="1676400" y="1752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200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35          37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76400" y="3276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4724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68          68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76400" y="4800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76800" y="1676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56          65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0" y="1752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276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76800" y="3200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90          89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96000" y="3276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76800" y="47244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71          81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96000" y="4800600"/>
            <a:ext cx="762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76400" y="3276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76400" y="4800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60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6000" y="3276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76400" y="4800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6764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96000" y="1752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6400" y="3276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96000" y="48006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96000" y="33014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7" name="TextBox 30">
            <a:extLst>
              <a:ext uri="{FF2B5EF4-FFF2-40B4-BE49-F238E27FC236}">
                <a16:creationId xmlns:a16="http://schemas.microsoft.com/office/drawing/2014/main" id="{A7D90527-3BED-375B-A150-0EF1A91E5CED}"/>
              </a:ext>
            </a:extLst>
          </p:cNvPr>
          <p:cNvSpPr txBox="1"/>
          <p:nvPr/>
        </p:nvSpPr>
        <p:spPr>
          <a:xfrm>
            <a:off x="6096000" y="4837837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752600"/>
            <a:ext cx="382428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2764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>
          <a:xfrm>
            <a:off x="4038600" y="0"/>
            <a:ext cx="1676400" cy="838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1143000"/>
            <a:ext cx="5638800" cy="533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3400" y="3810000"/>
            <a:ext cx="5638800" cy="533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1752600"/>
            <a:ext cx="418362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4800600"/>
            <a:ext cx="3810000" cy="170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05400" y="4876800"/>
            <a:ext cx="3810000" cy="153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Oval 12"/>
          <p:cNvSpPr/>
          <p:nvPr/>
        </p:nvSpPr>
        <p:spPr>
          <a:xfrm>
            <a:off x="2895600" y="1981200"/>
            <a:ext cx="1295400" cy="14478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029200" y="1905000"/>
            <a:ext cx="1371600" cy="15240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676400" y="4876800"/>
            <a:ext cx="1371600" cy="15240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620000" y="4876800"/>
            <a:ext cx="1371600" cy="15240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14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136</Words>
  <Application>Microsoft Office PowerPoint</Application>
  <PresentationFormat>Trình chiếu Trên màn hình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1" baseType="lpstr">
      <vt:lpstr>Calibri</vt:lpstr>
      <vt:lpstr>Times New Roman</vt:lpstr>
      <vt:lpstr>Arial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captthai84@outlook.com</cp:lastModifiedBy>
  <cp:revision>20</cp:revision>
  <dcterms:created xsi:type="dcterms:W3CDTF">2020-08-23T01:47:27Z</dcterms:created>
  <dcterms:modified xsi:type="dcterms:W3CDTF">2025-02-14T12:21:42Z</dcterms:modified>
</cp:coreProperties>
</file>